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3" r:id="rId2"/>
    <p:sldId id="294" r:id="rId3"/>
    <p:sldId id="295" r:id="rId4"/>
    <p:sldId id="296" r:id="rId5"/>
    <p:sldId id="297" r:id="rId6"/>
    <p:sldId id="298" r:id="rId7"/>
    <p:sldId id="299" r:id="rId8"/>
    <p:sldId id="300" r:id="rId9"/>
    <p:sldId id="301" r:id="rId10"/>
    <p:sldId id="302" r:id="rId11"/>
    <p:sldId id="303" r:id="rId12"/>
    <p:sldId id="292" r:id="rId13"/>
    <p:sldId id="25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81" d="100"/>
          <a:sy n="81" d="100"/>
        </p:scale>
        <p:origin x="1507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2420888"/>
            <a:ext cx="885698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anose="020B0A04020102020204" pitchFamily="34" charset="0"/>
              </a:rPr>
              <a:t>Презентация на тему: «Серебряные волонтёры Севастополя в действии»</a:t>
            </a:r>
          </a:p>
          <a:p>
            <a:pPr algn="ctr"/>
            <a:endParaRPr lang="ru-RU" sz="2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  <a:p>
            <a:pPr algn="ctr"/>
            <a:r>
              <a:rPr lang="ru-RU" sz="2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anose="020B0A04020102020204" pitchFamily="34" charset="0"/>
              </a:rPr>
              <a:t>Руководитель направления событийного межпоколенческого добровольчества</a:t>
            </a:r>
            <a:r>
              <a:rPr lang="ru-RU" sz="2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sz="36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 Black" panose="020B0A04020102020204" pitchFamily="34" charset="0"/>
              </a:rPr>
              <a:t>Коноплёва Елена Николаевна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84507" y="5786454"/>
            <a:ext cx="501130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г. Севастополь    25 марта 2022 г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707706-D6EA-4AB9-9C02-19F1386E71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771" y="148283"/>
            <a:ext cx="2106499" cy="110786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897D12-C58D-440B-B226-9B945AF011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83557"/>
            <a:ext cx="1277818" cy="123731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99EF4F7-ACF7-4EB0-A533-9CA4224FFBE0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160" y="155001"/>
            <a:ext cx="1764818" cy="1174196"/>
          </a:xfrm>
          <a:prstGeom prst="rect">
            <a:avLst/>
          </a:prstGeom>
          <a:noFill/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67741D-8656-458E-83EC-B59ECDAD9CEB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488" y="83557"/>
            <a:ext cx="2126226" cy="1340123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13A9D3B-62AA-4431-AFF6-5B00B23F24FB}"/>
              </a:ext>
            </a:extLst>
          </p:cNvPr>
          <p:cNvSpPr/>
          <p:nvPr/>
        </p:nvSpPr>
        <p:spPr>
          <a:xfrm>
            <a:off x="755576" y="1393932"/>
            <a:ext cx="7632847" cy="976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ru-RU" sz="2200" b="1" i="1" u="sng" kern="0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Секция межпоколенческого взаимодействия</a:t>
            </a:r>
            <a:endParaRPr lang="ru-RU" sz="2200" kern="0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</a:pPr>
            <a:r>
              <a:rPr lang="ru-RU" sz="2200" b="1" i="1" u="sng" kern="0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Форума «Социальный Севастополь»</a:t>
            </a:r>
            <a:endParaRPr lang="ru-RU" sz="2200" kern="0" dirty="0">
              <a:solidFill>
                <a:srgbClr val="00B050"/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_20220323_1751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928670"/>
            <a:ext cx="5357850" cy="40183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596" y="214290"/>
            <a:ext cx="2352702" cy="66270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Сбор гуманитарной помощи для Донецка, </a:t>
            </a:r>
            <a:r>
              <a:rPr lang="ru-RU" sz="2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луганска</a:t>
            </a:r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мариуполя</a:t>
            </a:r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</a:t>
            </a:r>
            <a:r>
              <a:rPr lang="ru-RU" sz="2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донбасса</a:t>
            </a:r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практическая помощь жителям и детям, прибывших в </a:t>
            </a:r>
            <a:r>
              <a:rPr lang="ru-RU" sz="20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севастополь</a:t>
            </a:r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из данных населённых пунктов – дело чести и веления сердца для каждого волонтёра!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323_1803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08" y="357174"/>
            <a:ext cx="4857784" cy="44291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85852" y="5072074"/>
            <a:ext cx="407193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Дети Луганска, </a:t>
            </a:r>
            <a:r>
              <a:rPr lang="ru-RU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донбасса</a:t>
            </a:r>
            <a: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Мариуполя ощущают тепло и заботу наших волонтёров каждодневно!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22-03-17-23-26-5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30" y="502920"/>
            <a:ext cx="6073140" cy="5852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22-03-17-23-22-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357166"/>
            <a:ext cx="7667845" cy="550072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116_211658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407" b="6407"/>
          <a:stretch>
            <a:fillRect/>
          </a:stretch>
        </p:blipFill>
        <p:spPr>
          <a:xfrm>
            <a:off x="0" y="1428736"/>
            <a:ext cx="5109494" cy="4350658"/>
          </a:xfrm>
        </p:spPr>
      </p:pic>
      <p:sp>
        <p:nvSpPr>
          <p:cNvPr id="6" name="Прямоугольник 5"/>
          <p:cNvSpPr/>
          <p:nvPr/>
        </p:nvSpPr>
        <p:spPr>
          <a:xfrm>
            <a:off x="1012089" y="357166"/>
            <a:ext cx="81319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Серебряный волонтёр </a:t>
            </a:r>
            <a:r>
              <a:rPr lang="ru-RU" sz="2400" b="1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межпоколенческого</a:t>
            </a:r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взаимодействия</a:t>
            </a:r>
          </a:p>
          <a:p>
            <a:pPr algn="ctr"/>
            <a:r>
              <a:rPr lang="ru-RU" sz="24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Коноплёва Е.Н.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871486"/>
            <a:ext cx="363589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Волонтёрский стаж – около 4 лет.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Направления волонтёрской деятельности: 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«Волонтёр Победы»,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«Волонтёр культуры»,</a:t>
            </a:r>
          </a:p>
          <a:p>
            <a:pPr algn="ctr"/>
            <a:r>
              <a:rPr lang="ru-RU" sz="2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«Волонтёр – эколог»,</a:t>
            </a:r>
          </a:p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Волонтёр благотворительного </a:t>
            </a:r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фонда «Дети дома»,</a:t>
            </a:r>
          </a:p>
          <a:p>
            <a:pPr algn="ctr"/>
            <a:r>
              <a:rPr lang="ru-RU" sz="2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событийный волонтёр.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116_21263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876" b="6876"/>
          <a:stretch>
            <a:fillRect/>
          </a:stretch>
        </p:blipFill>
        <p:spPr>
          <a:xfrm>
            <a:off x="0" y="1142984"/>
            <a:ext cx="4618038" cy="3930650"/>
          </a:xfrm>
        </p:spPr>
      </p:pic>
      <p:sp>
        <p:nvSpPr>
          <p:cNvPr id="6" name="Прямоугольник 5"/>
          <p:cNvSpPr/>
          <p:nvPr/>
        </p:nvSpPr>
        <p:spPr>
          <a:xfrm>
            <a:off x="4929190" y="1"/>
            <a:ext cx="3714776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Наиболее  значимые события волонтёрской жизни:</a:t>
            </a:r>
          </a:p>
          <a:p>
            <a:pPr algn="ctr"/>
            <a:r>
              <a:rPr lang="ru-RU" sz="1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«Универсиада -2019»,  г. Красноярск, волонтёр - реквизитор, церемония открытия и закрытия универсиады»</a:t>
            </a:r>
          </a:p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Участник международного  форума  «доброволец 2019» г.Сочи</a:t>
            </a:r>
          </a:p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«Мы вместе – 2021» </a:t>
            </a:r>
            <a:r>
              <a:rPr lang="ru-RU" sz="1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г.москва</a:t>
            </a:r>
            <a:endParaRPr lang="ru-RU" sz="1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16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Спортивный волонтёр международных соревнований по кёрлингу, фристайлу, Сноуборду</a:t>
            </a:r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всероссийских соревнований по фигурному катанию.</a:t>
            </a:r>
          </a:p>
          <a:p>
            <a:pPr algn="ctr"/>
            <a:r>
              <a:rPr lang="ru-RU" sz="1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Волонтёр программы мобильности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2780929"/>
            <a:ext cx="3096344" cy="165618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Участник Всероссийского форума «Серебряных добровольцев»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г. Тюмень - 21</a:t>
            </a:r>
          </a:p>
        </p:txBody>
      </p:sp>
      <p:pic>
        <p:nvPicPr>
          <p:cNvPr id="5" name="Рисунок 4" descr="IMG_20220116_211803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575" b="7575"/>
          <a:stretch>
            <a:fillRect/>
          </a:stretch>
        </p:blipFill>
        <p:spPr>
          <a:xfrm>
            <a:off x="3485793" y="1199517"/>
            <a:ext cx="4617720" cy="393192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323_184307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-1547" t="49437" r="672" b="7213"/>
          <a:stretch>
            <a:fillRect/>
          </a:stretch>
        </p:blipFill>
        <p:spPr>
          <a:xfrm>
            <a:off x="357158" y="500042"/>
            <a:ext cx="4658107" cy="2286016"/>
          </a:xfrm>
        </p:spPr>
      </p:pic>
      <p:sp>
        <p:nvSpPr>
          <p:cNvPr id="6" name="Прямоугольник 5"/>
          <p:cNvSpPr/>
          <p:nvPr/>
        </p:nvSpPr>
        <p:spPr>
          <a:xfrm>
            <a:off x="1285852" y="3286124"/>
            <a:ext cx="678185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деятельность «Серебряных волонтёров» развивается и совершенствуется на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межпоколенческих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связях с молодёжью и подрастающим поколением посредством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проведениЯ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мероприятий, совместного участия в мероприятиях различной направленности («Академия Добра», штаб «Мы вместе Севастополь», «Волонтёры победы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севастополь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», воспитанники детского дома «Наш Дом», школьники гимназии 10)</a:t>
            </a:r>
            <a:endParaRPr lang="ru-RU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323_175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357166"/>
            <a:ext cx="5143536" cy="514353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1285860"/>
            <a:ext cx="3143240" cy="41857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«Волонтёры победы «Севастополь» свято чтут ПАМЯТЬ о подвиге советского народа в великой отечественной войне , активно участвуют в просветительской работе по патриотическому воспитанию, принимают </a:t>
            </a:r>
            <a:r>
              <a:rPr lang="ru-RU" sz="1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участиЕ</a:t>
            </a:r>
            <a:r>
              <a:rPr lang="ru-RU" sz="14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 акциях «бессмертный полк» (международное </a:t>
            </a:r>
            <a:r>
              <a:rPr lang="ru-RU" sz="1400" b="1" cap="all" spc="0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модераторство</a:t>
            </a: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), « сад памяти», поздравления и помощь ветеранам </a:t>
            </a:r>
            <a:r>
              <a:rPr lang="ru-RU" sz="1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вОВ</a:t>
            </a: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, принимают участие в организации и проведении квестов по патриотической тематике.</a:t>
            </a:r>
            <a:endParaRPr lang="ru-RU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323_1619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00496" y="357166"/>
            <a:ext cx="4714908" cy="47149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1" y="928670"/>
            <a:ext cx="3929059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Серебряные волонтёры приняли активное участие в акции «сад памяти» 18 марта 2022</a:t>
            </a:r>
          </a:p>
          <a:p>
            <a:pPr algn="ctr"/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323_1841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1934" y="357166"/>
            <a:ext cx="4357718" cy="43577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2857496"/>
            <a:ext cx="300036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Серебряные волонтеры – активные участники экологического проекта «Делай»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_20220323_1749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285728"/>
            <a:ext cx="4714884" cy="47148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642919"/>
            <a:ext cx="3059832" cy="53245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spc="0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Серебряные волонтеры г.Севастополя повышают свои знания и навыки по различным социальным программам. «Эмоциональный волонтёр»  - грамотный, интересный участник диалога при проведении индивидуальной развивающей игры с ребёнком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213</TotalTime>
  <Words>372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 Black</vt:lpstr>
      <vt:lpstr>Calibri</vt:lpstr>
      <vt:lpstr>Constantia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Acer</cp:lastModifiedBy>
  <cp:revision>25</cp:revision>
  <dcterms:created xsi:type="dcterms:W3CDTF">2022-04-18T18:53:14Z</dcterms:created>
  <dcterms:modified xsi:type="dcterms:W3CDTF">2022-03-24T09:15:27Z</dcterms:modified>
</cp:coreProperties>
</file>