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894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6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40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8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30002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0178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6923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31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06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760976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28DB97-86F6-4C5B-BBC8-BFCBB8E84F2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0F7B69-1455-43BA-A1A0-4969DF149A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56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СОЦИОМОБИЛЬ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Социальный 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3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8914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Проблема: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Объективная необходимость целевых групп в получении консультационной, обучающей, проектной поддержке (руководители и участники СО НКО, субъекты малого и среднего бизнеса, начинающие фермеры, активные граждане, ТОС (территориально общественные самоуправления), молодежи). Удаленность 7 муниципальных округов города федерального значения Севастополя, недостаточность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временнЫх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финансовых ресурсов является препятствием своевременному (оперативному)  получению консультаций и обучающих услуг для повышения   профессиональных компетенций руководителей НКО как в вопросах уставных функций социального проектирования, так и в проектной деятельности. При этом СО НКО – получают проектные услуги бесплатно, остальные целевые группы: субъекты малого и среднего бизнеса, начинающие фермеры, активные граждане, ТОС (территориально общественные самоуправления), молодежные организации утвержденным учредителями РЦ тарифам, которые на 10-15 % ниже рыночных, что создает проекту конкурентные преимущества.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1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271336"/>
              </p:ext>
            </p:extLst>
          </p:nvPr>
        </p:nvGraphicFramePr>
        <p:xfrm>
          <a:off x="1506828" y="296214"/>
          <a:ext cx="9015211" cy="584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9601073" imgH="7200748" progId="AcroExch.Document.DC">
                  <p:embed/>
                </p:oleObj>
              </mc:Choice>
              <mc:Fallback>
                <p:oleObj name="Acrobat Document" r:id="rId3" imgW="9601073" imgH="720074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6828" y="296214"/>
                        <a:ext cx="9015211" cy="584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80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Карта муниципальных округов города федерального значения Севастополя</a:t>
            </a:r>
            <a:endParaRPr lang="ru-RU" sz="3600" dirty="0">
              <a:solidFill>
                <a:schemeClr val="accent1"/>
              </a:solidFill>
            </a:endParaRPr>
          </a:p>
        </p:txBody>
      </p:sp>
      <p:pic>
        <p:nvPicPr>
          <p:cNvPr id="4" name="Picture 2" descr="http://ruinformer.com/uploads/_pages/6706/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51000"/>
            <a:ext cx="8115300" cy="52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26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Цель: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Частичная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коммерциализация услуг АНО Ресурсного центра,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оказание содействия социально ориентированным некоммерческим организациям, инициативным группам, активным гражданам удалённых районов города Севастополя в получении дополнительных компетенций для повышения эффективности реализации уставных функций, социального проектирования и проектной деятельности путём обеспечения мобильной «доставки» необходимых услуг к месту их потребления.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3100" b="1" dirty="0" err="1" smtClean="0">
                <a:solidFill>
                  <a:schemeClr val="accent1"/>
                </a:solidFill>
                <a:cs typeface="Arial" panose="020B0604020202020204" pitchFamily="34" charset="0"/>
              </a:rPr>
              <a:t>Благополучатели</a:t>
            </a:r>
            <a:r>
              <a:rPr lang="ru-RU" sz="31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: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целевые группы руководителей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участников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 НКО, субъекты малого и среднего бизнеса, начинающие фермеры, активные граждане, ТОС (территориально общественные самоуправления)</a:t>
            </a:r>
            <a:r>
              <a:rPr lang="ru-RU" sz="2800" dirty="0"/>
              <a:t/>
            </a:r>
            <a:br>
              <a:rPr lang="ru-RU" sz="2800" dirty="0"/>
            </a:br>
            <a:endParaRPr lang="ru-RU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8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Задачи 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60501"/>
            <a:ext cx="10178322" cy="44190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выездных мероприятий, экспертной группы, информационных, консультационных и методических услуг для действующих и вновь создаваемых СО НКО, инициативных групп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субъектов малого и среднего бизнеса, фермерского хозяйства, территориально общественных самоуправлений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Изучение потребности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удаленных 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районов города Севастополя в оказании конкретных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выездных мероприятий проектных услуг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Формирование, обучение и распределение групп экспертов по направлениям, востребованным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целевыми группами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удаленных районов города Севастополя в соответствии с профессиональной специализацией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Проведение исследований, мониторинг и оценка реализации программ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целевых групп руководителей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участников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 НКО, субъекты малого и среднего бизнеса, начинающие фермеры, активные граждане, ТОС (территориально общественные самоуправления)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49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Ожидаемые результаты проекта: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Качественные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(позитивные изменения)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Приближение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оказания услуг по социальному проектированию в места дислокации и осуществления деятельности СО НКО (муниципальные округа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субъектов малого и среднего бизнеса, фермерских хозяйств, территориально общественных самоуправлений, активных граждан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 стационарного масштабирования проекта "СОЦИОМОБИЛЬ" во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внутригородские округа,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поселковые муниципальные округа и организации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Повышение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 уставной и проектной деятельности СО НКО за счет роста профессионализма и увеличения уровня компетенции руководителей и активистов СО НКО; 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Результативность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целевых групп проекта, как индикатор востребованности деятельности выездной группы, что привлечет целевую аудиторию для участия в последующие периоды.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70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7194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144</TotalTime>
  <Words>240</Words>
  <Application>Microsoft Office PowerPoint</Application>
  <PresentationFormat>Произвольный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Badge</vt:lpstr>
      <vt:lpstr>Adobe Acrobat Document</vt:lpstr>
      <vt:lpstr>СОЦИОМОБИЛЬ</vt:lpstr>
      <vt:lpstr>Проблема: Объективная необходимость целевых групп в получении консультационной, обучающей, проектной поддержке (руководители и участники СО НКО, субъекты малого и среднего бизнеса, начинающие фермеры, активные граждане, ТОС (территориально общественные самоуправления), молодежи). Удаленность 7 муниципальных округов города федерального значения Севастополя, недостаточность временнЫх и финансовых ресурсов является препятствием своевременному (оперативному)  получению консультаций и обучающих услуг для повышения   профессиональных компетенций руководителей НКО как в вопросах уставных функций социального проектирования, так и в проектной деятельности. При этом СО НКО – получают проектные услуги бесплатно, остальные целевые группы: субъекты малого и среднего бизнеса, начинающие фермеры, активные граждане, ТОС (территориально общественные самоуправления), молодежные организации утвержденным учредителями РЦ тарифам, которые на 10-15 % ниже рыночных, что создает проекту конкурентные преимущества.  </vt:lpstr>
      <vt:lpstr>Презентация PowerPoint</vt:lpstr>
      <vt:lpstr>Карта муниципальных округов города федерального значения Севастополя</vt:lpstr>
      <vt:lpstr>Цель: Частичная коммерциализация услуг АНО Ресурсного центра,  оказание содействия социально ориентированным некоммерческим организациям, инициативным группам, активным гражданам удалённых районов города Севастополя в получении дополнительных компетенций для повышения эффективности реализации уставных функций, социального проектирования и проектной деятельности путём обеспечения мобильной «доставки» необходимых услуг к месту их потребления. Благополучатели: целевые группы руководителей и участников СО НКО, субъекты малого и среднего бизнеса, начинающие фермеры, активные граждане, ТОС (территориально общественные самоуправления) </vt:lpstr>
      <vt:lpstr>Задачи :</vt:lpstr>
      <vt:lpstr>Ожидаемые результаты проекта: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СОЦИОМОБИЛЬ</dc:title>
  <dc:creator>user1</dc:creator>
  <cp:lastModifiedBy>Dasha</cp:lastModifiedBy>
  <cp:revision>15</cp:revision>
  <dcterms:created xsi:type="dcterms:W3CDTF">2019-11-28T06:18:38Z</dcterms:created>
  <dcterms:modified xsi:type="dcterms:W3CDTF">2019-11-25T10:59:49Z</dcterms:modified>
</cp:coreProperties>
</file>